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96" r:id="rId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맑은 고딕" panose="020B0503020000020004" pitchFamily="34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C6FF"/>
    <a:srgbClr val="337BA9"/>
    <a:srgbClr val="06266B"/>
    <a:srgbClr val="D8453E"/>
    <a:srgbClr val="0F3A55"/>
    <a:srgbClr val="EE6F10"/>
    <a:srgbClr val="7C2A3B"/>
    <a:srgbClr val="3F6603"/>
    <a:srgbClr val="F07E28"/>
    <a:srgbClr val="070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74" d="100"/>
          <a:sy n="74" d="100"/>
        </p:scale>
        <p:origin x="-53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 /><Relationship Id="rId13" Type="http://schemas.openxmlformats.org/officeDocument/2006/relationships/presProps" Target="presProps.xml" /><Relationship Id="rId3" Type="http://schemas.openxmlformats.org/officeDocument/2006/relationships/notesMaster" Target="notesMasters/notesMaster1.xml" /><Relationship Id="rId7" Type="http://schemas.openxmlformats.org/officeDocument/2006/relationships/font" Target="fonts/font3.fntdata" /><Relationship Id="rId12" Type="http://schemas.openxmlformats.org/officeDocument/2006/relationships/font" Target="fonts/font8.fntdata" /><Relationship Id="rId2" Type="http://schemas.openxmlformats.org/officeDocument/2006/relationships/slide" Target="slides/slide1.xml" /><Relationship Id="rId1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font" Target="fonts/font2.fntdata" /><Relationship Id="rId11" Type="http://schemas.openxmlformats.org/officeDocument/2006/relationships/font" Target="fonts/font7.fntdata" /><Relationship Id="rId5" Type="http://schemas.openxmlformats.org/officeDocument/2006/relationships/font" Target="fonts/font1.fntdata" /><Relationship Id="rId15" Type="http://schemas.openxmlformats.org/officeDocument/2006/relationships/theme" Target="theme/theme1.xml" /><Relationship Id="rId10" Type="http://schemas.openxmlformats.org/officeDocument/2006/relationships/font" Target="fonts/font6.fntdata" /><Relationship Id="rId4" Type="http://schemas.openxmlformats.org/officeDocument/2006/relationships/handoutMaster" Target="handoutMasters/handoutMaster1.xml" /><Relationship Id="rId9" Type="http://schemas.openxmlformats.org/officeDocument/2006/relationships/font" Target="fonts/font5.fntdata" /><Relationship Id="rId14" Type="http://schemas.openxmlformats.org/officeDocument/2006/relationships/viewProps" Target="viewProps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457200" y="2393830"/>
            <a:ext cx="8229600" cy="11071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927149" y="2708921"/>
            <a:ext cx="5289702" cy="129614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5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ARCHITECTURE</a:t>
            </a:r>
            <a:endParaRPr lang="ko-KR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052736"/>
            <a:ext cx="4248472" cy="555751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10517</TotalTime>
  <Words>1</Words>
  <Application>Microsoft Office PowerPoint</Application>
  <PresentationFormat>On-screen Show (4:3)</PresentationFormat>
  <Paragraphs>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테마</vt:lpstr>
      <vt:lpstr>ARCHITECTURE</vt:lpstr>
    </vt:vector>
  </TitlesOfParts>
  <Manager>Slide Members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Pavan Chintakayala</cp:lastModifiedBy>
  <cp:revision>3</cp:revision>
  <dcterms:created xsi:type="dcterms:W3CDTF">2010-02-01T08:03:16Z</dcterms:created>
  <dcterms:modified xsi:type="dcterms:W3CDTF">2022-08-28T07:45:55Z</dcterms:modified>
  <cp:category>www.slidemembers.com</cp:category>
  <cp:version>YESFORM Co.,Ltd.</cp:version>
</cp:coreProperties>
</file>

<file path=docProps/thumbnail.jpeg>
</file>